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ilita One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B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EC5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1028700" y="1057772"/>
            <a:ext cx="16230600" cy="8229600"/>
            <a:chOff x="0" y="0"/>
            <a:chExt cx="22065746" cy="1118826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1920967" cy="11043486"/>
            </a:xfrm>
            <a:custGeom>
              <a:avLst/>
              <a:gdLst/>
              <a:ahLst/>
              <a:cxnLst/>
              <a:rect r="r" b="b" t="t" l="l"/>
              <a:pathLst>
                <a:path h="11043486" w="21920967">
                  <a:moveTo>
                    <a:pt x="0" y="0"/>
                  </a:moveTo>
                  <a:lnTo>
                    <a:pt x="21920967" y="0"/>
                  </a:lnTo>
                  <a:lnTo>
                    <a:pt x="21920967" y="11043486"/>
                  </a:lnTo>
                  <a:lnTo>
                    <a:pt x="0" y="11043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2065746" cy="11188266"/>
            </a:xfrm>
            <a:custGeom>
              <a:avLst/>
              <a:gdLst/>
              <a:ahLst/>
              <a:cxnLst/>
              <a:rect r="r" b="b" t="t" l="l"/>
              <a:pathLst>
                <a:path h="11188266" w="22065746">
                  <a:moveTo>
                    <a:pt x="21920966" y="11043486"/>
                  </a:moveTo>
                  <a:lnTo>
                    <a:pt x="22065746" y="11043486"/>
                  </a:lnTo>
                  <a:lnTo>
                    <a:pt x="22065746" y="11188266"/>
                  </a:lnTo>
                  <a:lnTo>
                    <a:pt x="21920966" y="11188266"/>
                  </a:lnTo>
                  <a:lnTo>
                    <a:pt x="21920966" y="110434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43486"/>
                  </a:lnTo>
                  <a:lnTo>
                    <a:pt x="0" y="11043486"/>
                  </a:lnTo>
                  <a:lnTo>
                    <a:pt x="0" y="144780"/>
                  </a:lnTo>
                  <a:close/>
                  <a:moveTo>
                    <a:pt x="0" y="11043486"/>
                  </a:moveTo>
                  <a:lnTo>
                    <a:pt x="144780" y="11043486"/>
                  </a:lnTo>
                  <a:lnTo>
                    <a:pt x="144780" y="11188266"/>
                  </a:lnTo>
                  <a:lnTo>
                    <a:pt x="0" y="11188266"/>
                  </a:lnTo>
                  <a:lnTo>
                    <a:pt x="0" y="11043486"/>
                  </a:lnTo>
                  <a:close/>
                  <a:moveTo>
                    <a:pt x="21920966" y="144780"/>
                  </a:moveTo>
                  <a:lnTo>
                    <a:pt x="22065746" y="144780"/>
                  </a:lnTo>
                  <a:lnTo>
                    <a:pt x="22065746" y="11043486"/>
                  </a:lnTo>
                  <a:lnTo>
                    <a:pt x="21920966" y="11043486"/>
                  </a:lnTo>
                  <a:lnTo>
                    <a:pt x="21920966" y="144780"/>
                  </a:lnTo>
                  <a:close/>
                  <a:moveTo>
                    <a:pt x="144780" y="11043486"/>
                  </a:moveTo>
                  <a:lnTo>
                    <a:pt x="21920966" y="11043486"/>
                  </a:lnTo>
                  <a:lnTo>
                    <a:pt x="21920966" y="11188266"/>
                  </a:lnTo>
                  <a:lnTo>
                    <a:pt x="144780" y="11188266"/>
                  </a:lnTo>
                  <a:lnTo>
                    <a:pt x="144780" y="11043486"/>
                  </a:lnTo>
                  <a:close/>
                  <a:moveTo>
                    <a:pt x="21920966" y="0"/>
                  </a:moveTo>
                  <a:lnTo>
                    <a:pt x="22065746" y="0"/>
                  </a:lnTo>
                  <a:lnTo>
                    <a:pt x="22065746" y="144780"/>
                  </a:lnTo>
                  <a:lnTo>
                    <a:pt x="21920966" y="144780"/>
                  </a:lnTo>
                  <a:lnTo>
                    <a:pt x="219209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920966" y="0"/>
                  </a:lnTo>
                  <a:lnTo>
                    <a:pt x="219209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1548131" y="1539343"/>
            <a:ext cx="15191739" cy="7208313"/>
            <a:chOff x="0" y="0"/>
            <a:chExt cx="24283899" cy="1152244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72390" y="72390"/>
              <a:ext cx="24139120" cy="11377663"/>
            </a:xfrm>
            <a:custGeom>
              <a:avLst/>
              <a:gdLst/>
              <a:ahLst/>
              <a:cxnLst/>
              <a:rect r="r" b="b" t="t" l="l"/>
              <a:pathLst>
                <a:path h="11377663" w="24139120">
                  <a:moveTo>
                    <a:pt x="0" y="0"/>
                  </a:moveTo>
                  <a:lnTo>
                    <a:pt x="24139120" y="0"/>
                  </a:lnTo>
                  <a:lnTo>
                    <a:pt x="24139120" y="11377663"/>
                  </a:lnTo>
                  <a:lnTo>
                    <a:pt x="0" y="11377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4283899" cy="11522443"/>
            </a:xfrm>
            <a:custGeom>
              <a:avLst/>
              <a:gdLst/>
              <a:ahLst/>
              <a:cxnLst/>
              <a:rect r="r" b="b" t="t" l="l"/>
              <a:pathLst>
                <a:path h="11522443" w="24283899">
                  <a:moveTo>
                    <a:pt x="24139120" y="11377663"/>
                  </a:moveTo>
                  <a:lnTo>
                    <a:pt x="24283899" y="11377663"/>
                  </a:lnTo>
                  <a:lnTo>
                    <a:pt x="24283899" y="11522443"/>
                  </a:lnTo>
                  <a:lnTo>
                    <a:pt x="24139120" y="11522443"/>
                  </a:lnTo>
                  <a:lnTo>
                    <a:pt x="24139120" y="11377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377663"/>
                  </a:lnTo>
                  <a:lnTo>
                    <a:pt x="0" y="11377663"/>
                  </a:lnTo>
                  <a:lnTo>
                    <a:pt x="0" y="144780"/>
                  </a:lnTo>
                  <a:close/>
                  <a:moveTo>
                    <a:pt x="0" y="11377663"/>
                  </a:moveTo>
                  <a:lnTo>
                    <a:pt x="144780" y="11377663"/>
                  </a:lnTo>
                  <a:lnTo>
                    <a:pt x="144780" y="11522443"/>
                  </a:lnTo>
                  <a:lnTo>
                    <a:pt x="0" y="11522443"/>
                  </a:lnTo>
                  <a:lnTo>
                    <a:pt x="0" y="11377663"/>
                  </a:lnTo>
                  <a:close/>
                  <a:moveTo>
                    <a:pt x="24139120" y="144780"/>
                  </a:moveTo>
                  <a:lnTo>
                    <a:pt x="24283899" y="144780"/>
                  </a:lnTo>
                  <a:lnTo>
                    <a:pt x="24283899" y="11377663"/>
                  </a:lnTo>
                  <a:lnTo>
                    <a:pt x="24139120" y="11377663"/>
                  </a:lnTo>
                  <a:lnTo>
                    <a:pt x="24139120" y="144780"/>
                  </a:lnTo>
                  <a:close/>
                  <a:moveTo>
                    <a:pt x="144780" y="11377663"/>
                  </a:moveTo>
                  <a:lnTo>
                    <a:pt x="24139120" y="11377663"/>
                  </a:lnTo>
                  <a:lnTo>
                    <a:pt x="24139120" y="11522443"/>
                  </a:lnTo>
                  <a:lnTo>
                    <a:pt x="144780" y="11522443"/>
                  </a:lnTo>
                  <a:lnTo>
                    <a:pt x="144780" y="11377663"/>
                  </a:lnTo>
                  <a:close/>
                  <a:moveTo>
                    <a:pt x="24139120" y="0"/>
                  </a:moveTo>
                  <a:lnTo>
                    <a:pt x="24283899" y="0"/>
                  </a:lnTo>
                  <a:lnTo>
                    <a:pt x="24283899" y="144780"/>
                  </a:lnTo>
                  <a:lnTo>
                    <a:pt x="24139120" y="144780"/>
                  </a:lnTo>
                  <a:lnTo>
                    <a:pt x="241391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39120" y="0"/>
                  </a:lnTo>
                  <a:lnTo>
                    <a:pt x="241391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3995116" y="3796627"/>
            <a:ext cx="10414924" cy="2551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53"/>
              </a:lnSpc>
            </a:pPr>
            <a:r>
              <a:rPr lang="en-US" sz="14823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FEBRUARY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995116" y="3654138"/>
            <a:ext cx="10414924" cy="2551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53"/>
              </a:lnSpc>
            </a:pPr>
            <a:r>
              <a:rPr lang="en-US" sz="14823">
                <a:solidFill>
                  <a:srgbClr val="FFD655"/>
                </a:solidFill>
                <a:latin typeface="Lilita One"/>
                <a:ea typeface="Lilita One"/>
                <a:cs typeface="Lilita One"/>
                <a:sym typeface="Lilita One"/>
              </a:rPr>
              <a:t>FEBRUARY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5532524" y="1835729"/>
            <a:ext cx="7258991" cy="2256173"/>
          </a:xfrm>
          <a:custGeom>
            <a:avLst/>
            <a:gdLst/>
            <a:ahLst/>
            <a:cxnLst/>
            <a:rect r="r" b="b" t="t" l="l"/>
            <a:pathLst>
              <a:path h="2256173" w="7258991">
                <a:moveTo>
                  <a:pt x="0" y="0"/>
                </a:moveTo>
                <a:lnTo>
                  <a:pt x="7258990" y="0"/>
                </a:lnTo>
                <a:lnTo>
                  <a:pt x="7258990" y="2256173"/>
                </a:lnTo>
                <a:lnTo>
                  <a:pt x="0" y="225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2332306" y="6157606"/>
            <a:ext cx="13860874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STEPUPS &amp; CONSISTENCY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802679" y="6062743"/>
            <a:ext cx="14954253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4B87C"/>
                </a:solidFill>
                <a:latin typeface="Lilita One"/>
                <a:ea typeface="Lilita One"/>
                <a:cs typeface="Lilita One"/>
                <a:sym typeface="Lilita One"/>
              </a:rPr>
              <a:t>STEPUPS &amp; CONSISTENCY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1212922" y="2892312"/>
            <a:ext cx="5723127" cy="5072543"/>
          </a:xfrm>
          <a:custGeom>
            <a:avLst/>
            <a:gdLst/>
            <a:ahLst/>
            <a:cxnLst/>
            <a:rect r="r" b="b" t="t" l="l"/>
            <a:pathLst>
              <a:path h="5072543" w="5723127">
                <a:moveTo>
                  <a:pt x="0" y="0"/>
                </a:moveTo>
                <a:lnTo>
                  <a:pt x="5723127" y="0"/>
                </a:lnTo>
                <a:lnTo>
                  <a:pt x="5723127" y="5072543"/>
                </a:lnTo>
                <a:lnTo>
                  <a:pt x="0" y="5072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047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904274" y="2317108"/>
            <a:ext cx="6014992" cy="5647747"/>
          </a:xfrm>
          <a:custGeom>
            <a:avLst/>
            <a:gdLst/>
            <a:ahLst/>
            <a:cxnLst/>
            <a:rect r="r" b="b" t="t" l="l"/>
            <a:pathLst>
              <a:path h="5647747" w="6014992">
                <a:moveTo>
                  <a:pt x="0" y="0"/>
                </a:moveTo>
                <a:lnTo>
                  <a:pt x="6014992" y="0"/>
                </a:lnTo>
                <a:lnTo>
                  <a:pt x="6014992" y="5647747"/>
                </a:lnTo>
                <a:lnTo>
                  <a:pt x="0" y="564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3068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2363577" y="3297651"/>
            <a:ext cx="5199298" cy="4826499"/>
          </a:xfrm>
          <a:custGeom>
            <a:avLst/>
            <a:gdLst/>
            <a:ahLst/>
            <a:cxnLst/>
            <a:rect r="r" b="b" t="t" l="l"/>
            <a:pathLst>
              <a:path h="4826499" w="5199298">
                <a:moveTo>
                  <a:pt x="0" y="0"/>
                </a:moveTo>
                <a:lnTo>
                  <a:pt x="5199298" y="0"/>
                </a:lnTo>
                <a:lnTo>
                  <a:pt x="5199298" y="4826500"/>
                </a:lnTo>
                <a:lnTo>
                  <a:pt x="0" y="4826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8242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12922" y="538413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12922" y="259695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1028700" y="3285858"/>
            <a:ext cx="4478907" cy="5358503"/>
          </a:xfrm>
          <a:custGeom>
            <a:avLst/>
            <a:gdLst/>
            <a:ahLst/>
            <a:cxnLst/>
            <a:rect r="r" b="b" t="t" l="l"/>
            <a:pathLst>
              <a:path h="5358503" w="4478907">
                <a:moveTo>
                  <a:pt x="0" y="0"/>
                </a:moveTo>
                <a:lnTo>
                  <a:pt x="4478907" y="0"/>
                </a:lnTo>
                <a:lnTo>
                  <a:pt x="4478907" y="5358504"/>
                </a:lnTo>
                <a:lnTo>
                  <a:pt x="0" y="5358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4269" b="-26952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5507607" y="3100003"/>
            <a:ext cx="4660222" cy="5544358"/>
          </a:xfrm>
          <a:custGeom>
            <a:avLst/>
            <a:gdLst/>
            <a:ahLst/>
            <a:cxnLst/>
            <a:rect r="r" b="b" t="t" l="l"/>
            <a:pathLst>
              <a:path h="5544358" w="4660222">
                <a:moveTo>
                  <a:pt x="0" y="0"/>
                </a:moveTo>
                <a:lnTo>
                  <a:pt x="4660222" y="0"/>
                </a:lnTo>
                <a:lnTo>
                  <a:pt x="4660222" y="5544359"/>
                </a:lnTo>
                <a:lnTo>
                  <a:pt x="0" y="554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816" b="-29401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0919400" y="3100003"/>
            <a:ext cx="5837531" cy="5730213"/>
          </a:xfrm>
          <a:custGeom>
            <a:avLst/>
            <a:gdLst/>
            <a:ahLst/>
            <a:cxnLst/>
            <a:rect r="r" b="b" t="t" l="l"/>
            <a:pathLst>
              <a:path h="5730213" w="5837531">
                <a:moveTo>
                  <a:pt x="0" y="0"/>
                </a:moveTo>
                <a:lnTo>
                  <a:pt x="5837531" y="0"/>
                </a:lnTo>
                <a:lnTo>
                  <a:pt x="5837531" y="5730213"/>
                </a:lnTo>
                <a:lnTo>
                  <a:pt x="0" y="57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5204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12922" y="538413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12922" y="259695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1519759" y="3455329"/>
            <a:ext cx="6511529" cy="5637674"/>
          </a:xfrm>
          <a:custGeom>
            <a:avLst/>
            <a:gdLst/>
            <a:ahLst/>
            <a:cxnLst/>
            <a:rect r="r" b="b" t="t" l="l"/>
            <a:pathLst>
              <a:path h="5637674" w="6511529">
                <a:moveTo>
                  <a:pt x="0" y="0"/>
                </a:moveTo>
                <a:lnTo>
                  <a:pt x="6511529" y="0"/>
                </a:lnTo>
                <a:lnTo>
                  <a:pt x="6511529" y="5637674"/>
                </a:lnTo>
                <a:lnTo>
                  <a:pt x="0" y="5637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1604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212922" y="538413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12922" y="259695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DISTRIBUTORS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1212922" y="2595826"/>
            <a:ext cx="5888005" cy="5535639"/>
          </a:xfrm>
          <a:custGeom>
            <a:avLst/>
            <a:gdLst/>
            <a:ahLst/>
            <a:cxnLst/>
            <a:rect r="r" b="b" t="t" l="l"/>
            <a:pathLst>
              <a:path h="5535639" w="5888005">
                <a:moveTo>
                  <a:pt x="0" y="0"/>
                </a:moveTo>
                <a:lnTo>
                  <a:pt x="5888005" y="0"/>
                </a:lnTo>
                <a:lnTo>
                  <a:pt x="5888005" y="5535638"/>
                </a:lnTo>
                <a:lnTo>
                  <a:pt x="0" y="553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717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037962" y="2562395"/>
            <a:ext cx="6199033" cy="5602500"/>
          </a:xfrm>
          <a:custGeom>
            <a:avLst/>
            <a:gdLst/>
            <a:ahLst/>
            <a:cxnLst/>
            <a:rect r="r" b="b" t="t" l="l"/>
            <a:pathLst>
              <a:path h="5602500" w="6199033">
                <a:moveTo>
                  <a:pt x="0" y="0"/>
                </a:moveTo>
                <a:lnTo>
                  <a:pt x="6199033" y="0"/>
                </a:lnTo>
                <a:lnTo>
                  <a:pt x="6199033" y="5602500"/>
                </a:lnTo>
                <a:lnTo>
                  <a:pt x="0" y="560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61" b="-2804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1985118" y="2384457"/>
            <a:ext cx="5274182" cy="6262217"/>
          </a:xfrm>
          <a:custGeom>
            <a:avLst/>
            <a:gdLst/>
            <a:ahLst/>
            <a:cxnLst/>
            <a:rect r="r" b="b" t="t" l="l"/>
            <a:pathLst>
              <a:path h="6262217" w="5274182">
                <a:moveTo>
                  <a:pt x="0" y="0"/>
                </a:moveTo>
                <a:lnTo>
                  <a:pt x="5274182" y="0"/>
                </a:lnTo>
                <a:lnTo>
                  <a:pt x="5274182" y="6262217"/>
                </a:lnTo>
                <a:lnTo>
                  <a:pt x="0" y="6262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4559" b="-29523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12922" y="538413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MANAGERS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12922" y="466882"/>
            <a:ext cx="15862156" cy="205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MANAGERS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1519756" y="2317108"/>
            <a:ext cx="6550702" cy="6941192"/>
          </a:xfrm>
          <a:custGeom>
            <a:avLst/>
            <a:gdLst/>
            <a:ahLst/>
            <a:cxnLst/>
            <a:rect r="r" b="b" t="t" l="l"/>
            <a:pathLst>
              <a:path h="6941192" w="6550702">
                <a:moveTo>
                  <a:pt x="0" y="0"/>
                </a:moveTo>
                <a:lnTo>
                  <a:pt x="6550702" y="0"/>
                </a:lnTo>
                <a:lnTo>
                  <a:pt x="6550702" y="6941192"/>
                </a:lnTo>
                <a:lnTo>
                  <a:pt x="0" y="6941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1020" b="-25775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9321365" y="2719097"/>
            <a:ext cx="5947890" cy="6645451"/>
          </a:xfrm>
          <a:custGeom>
            <a:avLst/>
            <a:gdLst/>
            <a:ahLst/>
            <a:cxnLst/>
            <a:rect r="r" b="b" t="t" l="l"/>
            <a:pathLst>
              <a:path h="6645451" w="5947890">
                <a:moveTo>
                  <a:pt x="0" y="0"/>
                </a:moveTo>
                <a:lnTo>
                  <a:pt x="5947890" y="0"/>
                </a:lnTo>
                <a:lnTo>
                  <a:pt x="5947890" y="6645452"/>
                </a:lnTo>
                <a:lnTo>
                  <a:pt x="0" y="6645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9595" b="-33802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212922" y="557463"/>
            <a:ext cx="15862156" cy="1859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799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SENIOR MANAGERS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12922" y="471738"/>
            <a:ext cx="15862156" cy="1859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799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SENIOR MANAGERS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2796761" y="2378938"/>
            <a:ext cx="6143122" cy="6879362"/>
          </a:xfrm>
          <a:custGeom>
            <a:avLst/>
            <a:gdLst/>
            <a:ahLst/>
            <a:cxnLst/>
            <a:rect r="r" b="b" t="t" l="l"/>
            <a:pathLst>
              <a:path h="6879362" w="6143122">
                <a:moveTo>
                  <a:pt x="0" y="0"/>
                </a:moveTo>
                <a:lnTo>
                  <a:pt x="6143122" y="0"/>
                </a:lnTo>
                <a:lnTo>
                  <a:pt x="6143122" y="6879362"/>
                </a:lnTo>
                <a:lnTo>
                  <a:pt x="0" y="6879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8429" b="-27682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9782365" y="2595826"/>
            <a:ext cx="6239719" cy="6831903"/>
          </a:xfrm>
          <a:custGeom>
            <a:avLst/>
            <a:gdLst/>
            <a:ahLst/>
            <a:cxnLst/>
            <a:rect r="r" b="b" t="t" l="l"/>
            <a:pathLst>
              <a:path h="6831903" w="6239719">
                <a:moveTo>
                  <a:pt x="0" y="0"/>
                </a:moveTo>
                <a:lnTo>
                  <a:pt x="6239719" y="0"/>
                </a:lnTo>
                <a:lnTo>
                  <a:pt x="6239719" y="6831903"/>
                </a:lnTo>
                <a:lnTo>
                  <a:pt x="0" y="6831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3806" b="-26758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212922" y="586038"/>
            <a:ext cx="15862156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EXECUTIVE MANAGERS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12922" y="486397"/>
            <a:ext cx="15862156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EXECUTIVE MANAGERS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732" y="219102"/>
            <a:ext cx="17838537" cy="9848795"/>
            <a:chOff x="0" y="0"/>
            <a:chExt cx="24251760" cy="13389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4106981" cy="13244806"/>
            </a:xfrm>
            <a:custGeom>
              <a:avLst/>
              <a:gdLst/>
              <a:ahLst/>
              <a:cxnLst/>
              <a:rect r="r" b="b" t="t" l="l"/>
              <a:pathLst>
                <a:path h="13244806" w="24106981">
                  <a:moveTo>
                    <a:pt x="0" y="0"/>
                  </a:moveTo>
                  <a:lnTo>
                    <a:pt x="24106981" y="0"/>
                  </a:lnTo>
                  <a:lnTo>
                    <a:pt x="24106981" y="13244806"/>
                  </a:lnTo>
                  <a:lnTo>
                    <a:pt x="0" y="13244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51760" cy="13389586"/>
            </a:xfrm>
            <a:custGeom>
              <a:avLst/>
              <a:gdLst/>
              <a:ahLst/>
              <a:cxnLst/>
              <a:rect r="r" b="b" t="t" l="l"/>
              <a:pathLst>
                <a:path h="13389586" w="24251760">
                  <a:moveTo>
                    <a:pt x="24106981" y="13244806"/>
                  </a:moveTo>
                  <a:lnTo>
                    <a:pt x="24251760" y="13244806"/>
                  </a:lnTo>
                  <a:lnTo>
                    <a:pt x="24251760" y="13389586"/>
                  </a:lnTo>
                  <a:lnTo>
                    <a:pt x="24106981" y="13389586"/>
                  </a:lnTo>
                  <a:lnTo>
                    <a:pt x="24106981" y="13244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44806"/>
                  </a:lnTo>
                  <a:lnTo>
                    <a:pt x="0" y="13244806"/>
                  </a:lnTo>
                  <a:lnTo>
                    <a:pt x="0" y="144780"/>
                  </a:lnTo>
                  <a:close/>
                  <a:moveTo>
                    <a:pt x="0" y="13244806"/>
                  </a:moveTo>
                  <a:lnTo>
                    <a:pt x="144780" y="13244806"/>
                  </a:lnTo>
                  <a:lnTo>
                    <a:pt x="144780" y="13389586"/>
                  </a:lnTo>
                  <a:lnTo>
                    <a:pt x="0" y="13389586"/>
                  </a:lnTo>
                  <a:lnTo>
                    <a:pt x="0" y="13244806"/>
                  </a:lnTo>
                  <a:close/>
                  <a:moveTo>
                    <a:pt x="24106981" y="144780"/>
                  </a:moveTo>
                  <a:lnTo>
                    <a:pt x="24251760" y="144780"/>
                  </a:lnTo>
                  <a:lnTo>
                    <a:pt x="24251760" y="13244806"/>
                  </a:lnTo>
                  <a:lnTo>
                    <a:pt x="24106981" y="13244806"/>
                  </a:lnTo>
                  <a:lnTo>
                    <a:pt x="24106981" y="144780"/>
                  </a:lnTo>
                  <a:close/>
                  <a:moveTo>
                    <a:pt x="144780" y="13244806"/>
                  </a:moveTo>
                  <a:lnTo>
                    <a:pt x="24106981" y="13244806"/>
                  </a:lnTo>
                  <a:lnTo>
                    <a:pt x="24106981" y="13389586"/>
                  </a:lnTo>
                  <a:lnTo>
                    <a:pt x="144780" y="13389586"/>
                  </a:lnTo>
                  <a:lnTo>
                    <a:pt x="144780" y="13244806"/>
                  </a:lnTo>
                  <a:close/>
                  <a:moveTo>
                    <a:pt x="24106981" y="0"/>
                  </a:moveTo>
                  <a:lnTo>
                    <a:pt x="24251760" y="0"/>
                  </a:lnTo>
                  <a:lnTo>
                    <a:pt x="24251760" y="144780"/>
                  </a:lnTo>
                  <a:lnTo>
                    <a:pt x="24106981" y="144780"/>
                  </a:lnTo>
                  <a:lnTo>
                    <a:pt x="241069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06981" y="0"/>
                  </a:lnTo>
                  <a:lnTo>
                    <a:pt x="241069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732" y="5114428"/>
            <a:ext cx="2572030" cy="2478107"/>
            <a:chOff x="0" y="0"/>
            <a:chExt cx="3496713" cy="3369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3351934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51934">
                  <a:moveTo>
                    <a:pt x="0" y="0"/>
                  </a:moveTo>
                  <a:lnTo>
                    <a:pt x="3351934" y="0"/>
                  </a:lnTo>
                  <a:lnTo>
                    <a:pt x="3351934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96713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96713">
                  <a:moveTo>
                    <a:pt x="3351933" y="3224244"/>
                  </a:moveTo>
                  <a:lnTo>
                    <a:pt x="3496713" y="3224244"/>
                  </a:lnTo>
                  <a:lnTo>
                    <a:pt x="3496713" y="3369024"/>
                  </a:lnTo>
                  <a:lnTo>
                    <a:pt x="3351933" y="3369024"/>
                  </a:lnTo>
                  <a:lnTo>
                    <a:pt x="3351933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51933" y="144780"/>
                  </a:moveTo>
                  <a:lnTo>
                    <a:pt x="3496713" y="144780"/>
                  </a:lnTo>
                  <a:lnTo>
                    <a:pt x="3496713" y="3224244"/>
                  </a:lnTo>
                  <a:lnTo>
                    <a:pt x="3351933" y="3224244"/>
                  </a:lnTo>
                  <a:lnTo>
                    <a:pt x="3351933" y="144780"/>
                  </a:lnTo>
                  <a:close/>
                  <a:moveTo>
                    <a:pt x="144780" y="3224244"/>
                  </a:moveTo>
                  <a:lnTo>
                    <a:pt x="3351933" y="3224244"/>
                  </a:lnTo>
                  <a:lnTo>
                    <a:pt x="3351933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51933" y="0"/>
                  </a:moveTo>
                  <a:lnTo>
                    <a:pt x="3496713" y="0"/>
                  </a:lnTo>
                  <a:lnTo>
                    <a:pt x="3496713" y="144780"/>
                  </a:lnTo>
                  <a:lnTo>
                    <a:pt x="3351933" y="144780"/>
                  </a:lnTo>
                  <a:lnTo>
                    <a:pt x="3351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51933" y="0"/>
                  </a:lnTo>
                  <a:lnTo>
                    <a:pt x="3351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96761" y="7592535"/>
            <a:ext cx="2502810" cy="2475363"/>
            <a:chOff x="0" y="0"/>
            <a:chExt cx="3402608" cy="33652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257828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2608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02608">
                  <a:moveTo>
                    <a:pt x="3257828" y="3220513"/>
                  </a:moveTo>
                  <a:lnTo>
                    <a:pt x="3402608" y="3220513"/>
                  </a:lnTo>
                  <a:lnTo>
                    <a:pt x="3402608" y="3365293"/>
                  </a:lnTo>
                  <a:lnTo>
                    <a:pt x="3257828" y="3365293"/>
                  </a:lnTo>
                  <a:lnTo>
                    <a:pt x="3257828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220513"/>
                  </a:lnTo>
                  <a:lnTo>
                    <a:pt x="3257828" y="3220513"/>
                  </a:lnTo>
                  <a:lnTo>
                    <a:pt x="3257828" y="144780"/>
                  </a:lnTo>
                  <a:close/>
                  <a:moveTo>
                    <a:pt x="144780" y="3220513"/>
                  </a:moveTo>
                  <a:lnTo>
                    <a:pt x="3257828" y="3220513"/>
                  </a:lnTo>
                  <a:lnTo>
                    <a:pt x="3257828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299571" y="5114428"/>
            <a:ext cx="2590049" cy="2478107"/>
            <a:chOff x="0" y="0"/>
            <a:chExt cx="3521211" cy="3369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376431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21211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21211">
                  <a:moveTo>
                    <a:pt x="3376431" y="3224244"/>
                  </a:moveTo>
                  <a:lnTo>
                    <a:pt x="3521211" y="3224244"/>
                  </a:lnTo>
                  <a:lnTo>
                    <a:pt x="3521211" y="3369024"/>
                  </a:lnTo>
                  <a:lnTo>
                    <a:pt x="3376431" y="3369024"/>
                  </a:lnTo>
                  <a:lnTo>
                    <a:pt x="3376431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224244"/>
                  </a:lnTo>
                  <a:lnTo>
                    <a:pt x="3376431" y="3224244"/>
                  </a:lnTo>
                  <a:lnTo>
                    <a:pt x="3376431" y="144780"/>
                  </a:lnTo>
                  <a:close/>
                  <a:moveTo>
                    <a:pt x="144780" y="3224244"/>
                  </a:moveTo>
                  <a:lnTo>
                    <a:pt x="3376431" y="3224244"/>
                  </a:lnTo>
                  <a:lnTo>
                    <a:pt x="3376431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89620" y="7592535"/>
            <a:ext cx="2508759" cy="2475363"/>
            <a:chOff x="0" y="0"/>
            <a:chExt cx="3410696" cy="33652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3265916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410696" cy="3365293"/>
            </a:xfrm>
            <a:custGeom>
              <a:avLst/>
              <a:gdLst/>
              <a:ahLst/>
              <a:cxnLst/>
              <a:rect r="r" b="b" t="t" l="l"/>
              <a:pathLst>
                <a:path h="3365293" w="3410696">
                  <a:moveTo>
                    <a:pt x="3265916" y="3220513"/>
                  </a:moveTo>
                  <a:lnTo>
                    <a:pt x="3410696" y="3220513"/>
                  </a:lnTo>
                  <a:lnTo>
                    <a:pt x="3410696" y="3365293"/>
                  </a:lnTo>
                  <a:lnTo>
                    <a:pt x="3265916" y="3365293"/>
                  </a:lnTo>
                  <a:lnTo>
                    <a:pt x="3265916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20513"/>
                  </a:lnTo>
                  <a:lnTo>
                    <a:pt x="3265916" y="3220513"/>
                  </a:lnTo>
                  <a:lnTo>
                    <a:pt x="3265916" y="144780"/>
                  </a:lnTo>
                  <a:close/>
                  <a:moveTo>
                    <a:pt x="144780" y="3220513"/>
                  </a:moveTo>
                  <a:lnTo>
                    <a:pt x="3265916" y="3220513"/>
                  </a:lnTo>
                  <a:lnTo>
                    <a:pt x="3265916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391234" y="5114428"/>
            <a:ext cx="2566132" cy="2478107"/>
            <a:chOff x="0" y="0"/>
            <a:chExt cx="3488695" cy="3369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343915" cy="3224244"/>
            </a:xfrm>
            <a:custGeom>
              <a:avLst/>
              <a:gdLst/>
              <a:ahLst/>
              <a:cxnLst/>
              <a:rect r="r" b="b" t="t" l="l"/>
              <a:pathLst>
                <a:path h="3224244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88695" cy="3369024"/>
            </a:xfrm>
            <a:custGeom>
              <a:avLst/>
              <a:gdLst/>
              <a:ahLst/>
              <a:cxnLst/>
              <a:rect r="r" b="b" t="t" l="l"/>
              <a:pathLst>
                <a:path h="3369024" w="3488695">
                  <a:moveTo>
                    <a:pt x="3343915" y="3224244"/>
                  </a:moveTo>
                  <a:lnTo>
                    <a:pt x="3488695" y="3224244"/>
                  </a:lnTo>
                  <a:lnTo>
                    <a:pt x="3488695" y="3369024"/>
                  </a:lnTo>
                  <a:lnTo>
                    <a:pt x="3343915" y="3369024"/>
                  </a:lnTo>
                  <a:lnTo>
                    <a:pt x="3343915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224244"/>
                  </a:lnTo>
                  <a:lnTo>
                    <a:pt x="3343915" y="3224244"/>
                  </a:lnTo>
                  <a:lnTo>
                    <a:pt x="3343915" y="144780"/>
                  </a:lnTo>
                  <a:close/>
                  <a:moveTo>
                    <a:pt x="144780" y="3224244"/>
                  </a:moveTo>
                  <a:lnTo>
                    <a:pt x="3343915" y="3224244"/>
                  </a:lnTo>
                  <a:lnTo>
                    <a:pt x="3343915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957366" y="7592535"/>
            <a:ext cx="2475209" cy="2475363"/>
            <a:chOff x="0" y="0"/>
            <a:chExt cx="3365084" cy="336529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72390" y="72390"/>
              <a:ext cx="3220304" cy="3220513"/>
            </a:xfrm>
            <a:custGeom>
              <a:avLst/>
              <a:gdLst/>
              <a:ahLst/>
              <a:cxnLst/>
              <a:rect r="r" b="b" t="t" l="l"/>
              <a:pathLst>
                <a:path h="3220513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20513"/>
                  </a:lnTo>
                  <a:lnTo>
                    <a:pt x="0" y="322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65084" cy="3365293"/>
            </a:xfrm>
            <a:custGeom>
              <a:avLst/>
              <a:gdLst/>
              <a:ahLst/>
              <a:cxnLst/>
              <a:rect r="r" b="b" t="t" l="l"/>
              <a:pathLst>
                <a:path h="3365293" w="3365084">
                  <a:moveTo>
                    <a:pt x="3220304" y="3220513"/>
                  </a:moveTo>
                  <a:lnTo>
                    <a:pt x="3365084" y="3220513"/>
                  </a:lnTo>
                  <a:lnTo>
                    <a:pt x="3365084" y="3365293"/>
                  </a:lnTo>
                  <a:lnTo>
                    <a:pt x="3220304" y="3365293"/>
                  </a:lnTo>
                  <a:lnTo>
                    <a:pt x="3220304" y="3220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0513"/>
                  </a:lnTo>
                  <a:lnTo>
                    <a:pt x="0" y="3220513"/>
                  </a:lnTo>
                  <a:lnTo>
                    <a:pt x="0" y="144780"/>
                  </a:lnTo>
                  <a:close/>
                  <a:moveTo>
                    <a:pt x="0" y="3220513"/>
                  </a:moveTo>
                  <a:lnTo>
                    <a:pt x="144780" y="3220513"/>
                  </a:lnTo>
                  <a:lnTo>
                    <a:pt x="144780" y="3365293"/>
                  </a:lnTo>
                  <a:lnTo>
                    <a:pt x="0" y="3365293"/>
                  </a:lnTo>
                  <a:lnTo>
                    <a:pt x="0" y="3220513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20513"/>
                  </a:lnTo>
                  <a:lnTo>
                    <a:pt x="3220304" y="3220513"/>
                  </a:lnTo>
                  <a:lnTo>
                    <a:pt x="3220304" y="144780"/>
                  </a:lnTo>
                  <a:close/>
                  <a:moveTo>
                    <a:pt x="144780" y="3220513"/>
                  </a:moveTo>
                  <a:lnTo>
                    <a:pt x="3220304" y="3220513"/>
                  </a:lnTo>
                  <a:lnTo>
                    <a:pt x="3220304" y="3365293"/>
                  </a:lnTo>
                  <a:lnTo>
                    <a:pt x="144780" y="3365293"/>
                  </a:lnTo>
                  <a:lnTo>
                    <a:pt x="144780" y="3220513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432575" y="5114428"/>
            <a:ext cx="2630694" cy="2478107"/>
            <a:chOff x="0" y="0"/>
            <a:chExt cx="3576468" cy="3369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72390" y="72390"/>
              <a:ext cx="3431688" cy="3224244"/>
            </a:xfrm>
            <a:custGeom>
              <a:avLst/>
              <a:gdLst/>
              <a:ahLst/>
              <a:cxnLst/>
              <a:rect r="r" b="b" t="t" l="l"/>
              <a:pathLst>
                <a:path h="3224244" w="3431688">
                  <a:moveTo>
                    <a:pt x="0" y="0"/>
                  </a:moveTo>
                  <a:lnTo>
                    <a:pt x="3431688" y="0"/>
                  </a:lnTo>
                  <a:lnTo>
                    <a:pt x="3431688" y="3224244"/>
                  </a:lnTo>
                  <a:lnTo>
                    <a:pt x="0" y="3224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76468" cy="3369024"/>
            </a:xfrm>
            <a:custGeom>
              <a:avLst/>
              <a:gdLst/>
              <a:ahLst/>
              <a:cxnLst/>
              <a:rect r="r" b="b" t="t" l="l"/>
              <a:pathLst>
                <a:path h="3369024" w="3576468">
                  <a:moveTo>
                    <a:pt x="3431688" y="3224244"/>
                  </a:moveTo>
                  <a:lnTo>
                    <a:pt x="3576468" y="3224244"/>
                  </a:lnTo>
                  <a:lnTo>
                    <a:pt x="3576468" y="3369024"/>
                  </a:lnTo>
                  <a:lnTo>
                    <a:pt x="3431688" y="3369024"/>
                  </a:lnTo>
                  <a:lnTo>
                    <a:pt x="3431688" y="3224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24244"/>
                  </a:lnTo>
                  <a:lnTo>
                    <a:pt x="0" y="3224244"/>
                  </a:lnTo>
                  <a:lnTo>
                    <a:pt x="0" y="144780"/>
                  </a:lnTo>
                  <a:close/>
                  <a:moveTo>
                    <a:pt x="0" y="3224244"/>
                  </a:moveTo>
                  <a:lnTo>
                    <a:pt x="144780" y="3224244"/>
                  </a:lnTo>
                  <a:lnTo>
                    <a:pt x="144780" y="3369024"/>
                  </a:lnTo>
                  <a:lnTo>
                    <a:pt x="0" y="3369024"/>
                  </a:lnTo>
                  <a:lnTo>
                    <a:pt x="0" y="3224244"/>
                  </a:lnTo>
                  <a:close/>
                  <a:moveTo>
                    <a:pt x="3431688" y="144780"/>
                  </a:moveTo>
                  <a:lnTo>
                    <a:pt x="3576468" y="144780"/>
                  </a:lnTo>
                  <a:lnTo>
                    <a:pt x="3576468" y="3224244"/>
                  </a:lnTo>
                  <a:lnTo>
                    <a:pt x="3431688" y="3224244"/>
                  </a:lnTo>
                  <a:lnTo>
                    <a:pt x="3431688" y="144780"/>
                  </a:lnTo>
                  <a:close/>
                  <a:moveTo>
                    <a:pt x="144780" y="3224244"/>
                  </a:moveTo>
                  <a:lnTo>
                    <a:pt x="3431688" y="3224244"/>
                  </a:lnTo>
                  <a:lnTo>
                    <a:pt x="3431688" y="3369024"/>
                  </a:lnTo>
                  <a:lnTo>
                    <a:pt x="144780" y="3369024"/>
                  </a:lnTo>
                  <a:lnTo>
                    <a:pt x="144780" y="3224244"/>
                  </a:lnTo>
                  <a:close/>
                  <a:moveTo>
                    <a:pt x="3431688" y="0"/>
                  </a:moveTo>
                  <a:lnTo>
                    <a:pt x="3576468" y="0"/>
                  </a:lnTo>
                  <a:lnTo>
                    <a:pt x="3576468" y="144780"/>
                  </a:lnTo>
                  <a:lnTo>
                    <a:pt x="3431688" y="144780"/>
                  </a:lnTo>
                  <a:lnTo>
                    <a:pt x="34316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31688" y="0"/>
                  </a:lnTo>
                  <a:lnTo>
                    <a:pt x="34316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24732" y="219102"/>
            <a:ext cx="2590049" cy="2376724"/>
            <a:chOff x="0" y="0"/>
            <a:chExt cx="3521211" cy="32311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814781" y="2595826"/>
            <a:ext cx="2502810" cy="2576746"/>
            <a:chOff x="0" y="0"/>
            <a:chExt cx="3402608" cy="350312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72390" y="72390"/>
              <a:ext cx="3257828" cy="3358346"/>
            </a:xfrm>
            <a:custGeom>
              <a:avLst/>
              <a:gdLst/>
              <a:ahLst/>
              <a:cxnLst/>
              <a:rect r="r" b="b" t="t" l="l"/>
              <a:pathLst>
                <a:path h="3358346" w="3257828">
                  <a:moveTo>
                    <a:pt x="0" y="0"/>
                  </a:moveTo>
                  <a:lnTo>
                    <a:pt x="3257828" y="0"/>
                  </a:lnTo>
                  <a:lnTo>
                    <a:pt x="3257828" y="3358346"/>
                  </a:lnTo>
                  <a:lnTo>
                    <a:pt x="0" y="3358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02608" cy="3503126"/>
            </a:xfrm>
            <a:custGeom>
              <a:avLst/>
              <a:gdLst/>
              <a:ahLst/>
              <a:cxnLst/>
              <a:rect r="r" b="b" t="t" l="l"/>
              <a:pathLst>
                <a:path h="3503126" w="3402608">
                  <a:moveTo>
                    <a:pt x="3257828" y="3358346"/>
                  </a:moveTo>
                  <a:lnTo>
                    <a:pt x="3402608" y="3358346"/>
                  </a:lnTo>
                  <a:lnTo>
                    <a:pt x="3402608" y="3503126"/>
                  </a:lnTo>
                  <a:lnTo>
                    <a:pt x="3257828" y="3503126"/>
                  </a:lnTo>
                  <a:lnTo>
                    <a:pt x="3257828" y="33583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58346"/>
                  </a:lnTo>
                  <a:lnTo>
                    <a:pt x="0" y="3358346"/>
                  </a:lnTo>
                  <a:lnTo>
                    <a:pt x="0" y="144780"/>
                  </a:lnTo>
                  <a:close/>
                  <a:moveTo>
                    <a:pt x="0" y="3358346"/>
                  </a:moveTo>
                  <a:lnTo>
                    <a:pt x="144780" y="3358346"/>
                  </a:lnTo>
                  <a:lnTo>
                    <a:pt x="144780" y="3503126"/>
                  </a:lnTo>
                  <a:lnTo>
                    <a:pt x="0" y="3503126"/>
                  </a:lnTo>
                  <a:lnTo>
                    <a:pt x="0" y="3358346"/>
                  </a:lnTo>
                  <a:close/>
                  <a:moveTo>
                    <a:pt x="3257828" y="144780"/>
                  </a:moveTo>
                  <a:lnTo>
                    <a:pt x="3402608" y="144780"/>
                  </a:lnTo>
                  <a:lnTo>
                    <a:pt x="3402608" y="3358346"/>
                  </a:lnTo>
                  <a:lnTo>
                    <a:pt x="3257828" y="3358346"/>
                  </a:lnTo>
                  <a:lnTo>
                    <a:pt x="3257828" y="144780"/>
                  </a:lnTo>
                  <a:close/>
                  <a:moveTo>
                    <a:pt x="144780" y="3358346"/>
                  </a:moveTo>
                  <a:lnTo>
                    <a:pt x="3257828" y="3358346"/>
                  </a:lnTo>
                  <a:lnTo>
                    <a:pt x="3257828" y="3503126"/>
                  </a:lnTo>
                  <a:lnTo>
                    <a:pt x="144780" y="3503126"/>
                  </a:lnTo>
                  <a:lnTo>
                    <a:pt x="144780" y="3358346"/>
                  </a:lnTo>
                  <a:close/>
                  <a:moveTo>
                    <a:pt x="3257828" y="0"/>
                  </a:moveTo>
                  <a:lnTo>
                    <a:pt x="3402608" y="0"/>
                  </a:lnTo>
                  <a:lnTo>
                    <a:pt x="3402608" y="144780"/>
                  </a:lnTo>
                  <a:lnTo>
                    <a:pt x="3257828" y="144780"/>
                  </a:lnTo>
                  <a:lnTo>
                    <a:pt x="32578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57828" y="0"/>
                  </a:lnTo>
                  <a:lnTo>
                    <a:pt x="32578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17591" y="219102"/>
            <a:ext cx="2590049" cy="2376724"/>
            <a:chOff x="0" y="0"/>
            <a:chExt cx="3521211" cy="32311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2390" y="72390"/>
              <a:ext cx="337643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76431">
                  <a:moveTo>
                    <a:pt x="0" y="0"/>
                  </a:moveTo>
                  <a:lnTo>
                    <a:pt x="3376431" y="0"/>
                  </a:lnTo>
                  <a:lnTo>
                    <a:pt x="337643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52121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21211">
                  <a:moveTo>
                    <a:pt x="3376431" y="3086412"/>
                  </a:moveTo>
                  <a:lnTo>
                    <a:pt x="3521211" y="3086412"/>
                  </a:lnTo>
                  <a:lnTo>
                    <a:pt x="3521211" y="3231192"/>
                  </a:lnTo>
                  <a:lnTo>
                    <a:pt x="3376431" y="3231192"/>
                  </a:lnTo>
                  <a:lnTo>
                    <a:pt x="337643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76431" y="144780"/>
                  </a:moveTo>
                  <a:lnTo>
                    <a:pt x="3521211" y="144780"/>
                  </a:lnTo>
                  <a:lnTo>
                    <a:pt x="3521211" y="3086412"/>
                  </a:lnTo>
                  <a:lnTo>
                    <a:pt x="3376431" y="3086412"/>
                  </a:lnTo>
                  <a:lnTo>
                    <a:pt x="3376431" y="144780"/>
                  </a:lnTo>
                  <a:close/>
                  <a:moveTo>
                    <a:pt x="144780" y="3086412"/>
                  </a:moveTo>
                  <a:lnTo>
                    <a:pt x="3376431" y="3086412"/>
                  </a:lnTo>
                  <a:lnTo>
                    <a:pt x="337643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76431" y="0"/>
                  </a:moveTo>
                  <a:lnTo>
                    <a:pt x="3521211" y="0"/>
                  </a:lnTo>
                  <a:lnTo>
                    <a:pt x="3521211" y="144780"/>
                  </a:lnTo>
                  <a:lnTo>
                    <a:pt x="3376431" y="144780"/>
                  </a:lnTo>
                  <a:lnTo>
                    <a:pt x="33764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76431" y="0"/>
                  </a:lnTo>
                  <a:lnTo>
                    <a:pt x="33764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07639" y="2595826"/>
            <a:ext cx="2508759" cy="2515155"/>
            <a:chOff x="0" y="0"/>
            <a:chExt cx="3410696" cy="34193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72390" y="72390"/>
              <a:ext cx="3265916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65916">
                  <a:moveTo>
                    <a:pt x="0" y="0"/>
                  </a:moveTo>
                  <a:lnTo>
                    <a:pt x="3265916" y="0"/>
                  </a:lnTo>
                  <a:lnTo>
                    <a:pt x="3265916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0696" cy="3419392"/>
            </a:xfrm>
            <a:custGeom>
              <a:avLst/>
              <a:gdLst/>
              <a:ahLst/>
              <a:cxnLst/>
              <a:rect r="r" b="b" t="t" l="l"/>
              <a:pathLst>
                <a:path h="3419392" w="3410696">
                  <a:moveTo>
                    <a:pt x="3265916" y="3274612"/>
                  </a:moveTo>
                  <a:lnTo>
                    <a:pt x="3410696" y="3274612"/>
                  </a:lnTo>
                  <a:lnTo>
                    <a:pt x="3410696" y="3419392"/>
                  </a:lnTo>
                  <a:lnTo>
                    <a:pt x="3265916" y="3419392"/>
                  </a:lnTo>
                  <a:lnTo>
                    <a:pt x="3265916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65916" y="144780"/>
                  </a:moveTo>
                  <a:lnTo>
                    <a:pt x="3410696" y="144780"/>
                  </a:lnTo>
                  <a:lnTo>
                    <a:pt x="3410696" y="3274612"/>
                  </a:lnTo>
                  <a:lnTo>
                    <a:pt x="3265916" y="3274612"/>
                  </a:lnTo>
                  <a:lnTo>
                    <a:pt x="3265916" y="144780"/>
                  </a:lnTo>
                  <a:close/>
                  <a:moveTo>
                    <a:pt x="144780" y="3274612"/>
                  </a:moveTo>
                  <a:lnTo>
                    <a:pt x="3265916" y="3274612"/>
                  </a:lnTo>
                  <a:lnTo>
                    <a:pt x="3265916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65916" y="0"/>
                  </a:moveTo>
                  <a:lnTo>
                    <a:pt x="3410696" y="0"/>
                  </a:lnTo>
                  <a:lnTo>
                    <a:pt x="3410696" y="144780"/>
                  </a:lnTo>
                  <a:lnTo>
                    <a:pt x="3265916" y="144780"/>
                  </a:lnTo>
                  <a:lnTo>
                    <a:pt x="32659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65916" y="0"/>
                  </a:lnTo>
                  <a:lnTo>
                    <a:pt x="32659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409253" y="219102"/>
            <a:ext cx="2566132" cy="2376724"/>
            <a:chOff x="0" y="0"/>
            <a:chExt cx="3488695" cy="32311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2390" y="72390"/>
              <a:ext cx="3343915" cy="3086412"/>
            </a:xfrm>
            <a:custGeom>
              <a:avLst/>
              <a:gdLst/>
              <a:ahLst/>
              <a:cxnLst/>
              <a:rect r="r" b="b" t="t" l="l"/>
              <a:pathLst>
                <a:path h="3086412" w="3343915">
                  <a:moveTo>
                    <a:pt x="0" y="0"/>
                  </a:moveTo>
                  <a:lnTo>
                    <a:pt x="3343915" y="0"/>
                  </a:lnTo>
                  <a:lnTo>
                    <a:pt x="3343915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88695" cy="3231192"/>
            </a:xfrm>
            <a:custGeom>
              <a:avLst/>
              <a:gdLst/>
              <a:ahLst/>
              <a:cxnLst/>
              <a:rect r="r" b="b" t="t" l="l"/>
              <a:pathLst>
                <a:path h="3231192" w="3488695">
                  <a:moveTo>
                    <a:pt x="3343915" y="3086412"/>
                  </a:moveTo>
                  <a:lnTo>
                    <a:pt x="3488695" y="3086412"/>
                  </a:lnTo>
                  <a:lnTo>
                    <a:pt x="3488695" y="3231192"/>
                  </a:lnTo>
                  <a:lnTo>
                    <a:pt x="3343915" y="3231192"/>
                  </a:lnTo>
                  <a:lnTo>
                    <a:pt x="3343915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343915" y="144780"/>
                  </a:moveTo>
                  <a:lnTo>
                    <a:pt x="3488695" y="144780"/>
                  </a:lnTo>
                  <a:lnTo>
                    <a:pt x="3488695" y="3086412"/>
                  </a:lnTo>
                  <a:lnTo>
                    <a:pt x="3343915" y="3086412"/>
                  </a:lnTo>
                  <a:lnTo>
                    <a:pt x="3343915" y="144780"/>
                  </a:lnTo>
                  <a:close/>
                  <a:moveTo>
                    <a:pt x="144780" y="3086412"/>
                  </a:moveTo>
                  <a:lnTo>
                    <a:pt x="3343915" y="3086412"/>
                  </a:lnTo>
                  <a:lnTo>
                    <a:pt x="3343915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343915" y="0"/>
                  </a:moveTo>
                  <a:lnTo>
                    <a:pt x="3488695" y="0"/>
                  </a:lnTo>
                  <a:lnTo>
                    <a:pt x="3488695" y="144780"/>
                  </a:lnTo>
                  <a:lnTo>
                    <a:pt x="3343915" y="144780"/>
                  </a:lnTo>
                  <a:lnTo>
                    <a:pt x="33439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43915" y="0"/>
                  </a:lnTo>
                  <a:lnTo>
                    <a:pt x="33439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2975385" y="2595826"/>
            <a:ext cx="2475209" cy="2515155"/>
            <a:chOff x="0" y="0"/>
            <a:chExt cx="3365084" cy="34193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2390" y="72390"/>
              <a:ext cx="3220304" cy="3274612"/>
            </a:xfrm>
            <a:custGeom>
              <a:avLst/>
              <a:gdLst/>
              <a:ahLst/>
              <a:cxnLst/>
              <a:rect r="r" b="b" t="t" l="l"/>
              <a:pathLst>
                <a:path h="3274612" w="3220304">
                  <a:moveTo>
                    <a:pt x="0" y="0"/>
                  </a:moveTo>
                  <a:lnTo>
                    <a:pt x="3220304" y="0"/>
                  </a:lnTo>
                  <a:lnTo>
                    <a:pt x="3220304" y="3274612"/>
                  </a:lnTo>
                  <a:lnTo>
                    <a:pt x="0" y="327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5084" cy="3419392"/>
            </a:xfrm>
            <a:custGeom>
              <a:avLst/>
              <a:gdLst/>
              <a:ahLst/>
              <a:cxnLst/>
              <a:rect r="r" b="b" t="t" l="l"/>
              <a:pathLst>
                <a:path h="3419392" w="3365084">
                  <a:moveTo>
                    <a:pt x="3220304" y="3274612"/>
                  </a:moveTo>
                  <a:lnTo>
                    <a:pt x="3365084" y="3274612"/>
                  </a:lnTo>
                  <a:lnTo>
                    <a:pt x="3365084" y="3419392"/>
                  </a:lnTo>
                  <a:lnTo>
                    <a:pt x="3220304" y="3419392"/>
                  </a:lnTo>
                  <a:lnTo>
                    <a:pt x="3220304" y="32746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74612"/>
                  </a:lnTo>
                  <a:lnTo>
                    <a:pt x="0" y="3274612"/>
                  </a:lnTo>
                  <a:lnTo>
                    <a:pt x="0" y="144780"/>
                  </a:lnTo>
                  <a:close/>
                  <a:moveTo>
                    <a:pt x="0" y="3274612"/>
                  </a:moveTo>
                  <a:lnTo>
                    <a:pt x="144780" y="3274612"/>
                  </a:lnTo>
                  <a:lnTo>
                    <a:pt x="144780" y="3419392"/>
                  </a:lnTo>
                  <a:lnTo>
                    <a:pt x="0" y="3419392"/>
                  </a:lnTo>
                  <a:lnTo>
                    <a:pt x="0" y="3274612"/>
                  </a:lnTo>
                  <a:close/>
                  <a:moveTo>
                    <a:pt x="3220304" y="144780"/>
                  </a:moveTo>
                  <a:lnTo>
                    <a:pt x="3365084" y="144780"/>
                  </a:lnTo>
                  <a:lnTo>
                    <a:pt x="3365084" y="3274612"/>
                  </a:lnTo>
                  <a:lnTo>
                    <a:pt x="3220304" y="3274612"/>
                  </a:lnTo>
                  <a:lnTo>
                    <a:pt x="3220304" y="144780"/>
                  </a:lnTo>
                  <a:close/>
                  <a:moveTo>
                    <a:pt x="144780" y="3274612"/>
                  </a:moveTo>
                  <a:lnTo>
                    <a:pt x="3220304" y="3274612"/>
                  </a:lnTo>
                  <a:lnTo>
                    <a:pt x="3220304" y="3419392"/>
                  </a:lnTo>
                  <a:lnTo>
                    <a:pt x="144780" y="3419392"/>
                  </a:lnTo>
                  <a:lnTo>
                    <a:pt x="144780" y="3274612"/>
                  </a:lnTo>
                  <a:close/>
                  <a:moveTo>
                    <a:pt x="3220304" y="0"/>
                  </a:moveTo>
                  <a:lnTo>
                    <a:pt x="3365084" y="0"/>
                  </a:lnTo>
                  <a:lnTo>
                    <a:pt x="3365084" y="144780"/>
                  </a:lnTo>
                  <a:lnTo>
                    <a:pt x="3220304" y="144780"/>
                  </a:lnTo>
                  <a:lnTo>
                    <a:pt x="32203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20304" y="0"/>
                  </a:lnTo>
                  <a:lnTo>
                    <a:pt x="32203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450594" y="219102"/>
            <a:ext cx="2612675" cy="2376724"/>
            <a:chOff x="0" y="0"/>
            <a:chExt cx="3551971" cy="32311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72390" y="72390"/>
              <a:ext cx="3407191" cy="3086412"/>
            </a:xfrm>
            <a:custGeom>
              <a:avLst/>
              <a:gdLst/>
              <a:ahLst/>
              <a:cxnLst/>
              <a:rect r="r" b="b" t="t" l="l"/>
              <a:pathLst>
                <a:path h="3086412" w="3407191">
                  <a:moveTo>
                    <a:pt x="0" y="0"/>
                  </a:moveTo>
                  <a:lnTo>
                    <a:pt x="3407191" y="0"/>
                  </a:lnTo>
                  <a:lnTo>
                    <a:pt x="3407191" y="3086412"/>
                  </a:lnTo>
                  <a:lnTo>
                    <a:pt x="0" y="3086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B87C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551971" cy="3231192"/>
            </a:xfrm>
            <a:custGeom>
              <a:avLst/>
              <a:gdLst/>
              <a:ahLst/>
              <a:cxnLst/>
              <a:rect r="r" b="b" t="t" l="l"/>
              <a:pathLst>
                <a:path h="3231192" w="3551971">
                  <a:moveTo>
                    <a:pt x="3407191" y="3086412"/>
                  </a:moveTo>
                  <a:lnTo>
                    <a:pt x="3551971" y="3086412"/>
                  </a:lnTo>
                  <a:lnTo>
                    <a:pt x="3551971" y="3231192"/>
                  </a:lnTo>
                  <a:lnTo>
                    <a:pt x="3407191" y="3231192"/>
                  </a:lnTo>
                  <a:lnTo>
                    <a:pt x="3407191" y="308641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6412"/>
                  </a:lnTo>
                  <a:lnTo>
                    <a:pt x="0" y="3086412"/>
                  </a:lnTo>
                  <a:lnTo>
                    <a:pt x="0" y="144780"/>
                  </a:lnTo>
                  <a:close/>
                  <a:moveTo>
                    <a:pt x="0" y="3086412"/>
                  </a:moveTo>
                  <a:lnTo>
                    <a:pt x="144780" y="3086412"/>
                  </a:lnTo>
                  <a:lnTo>
                    <a:pt x="144780" y="3231192"/>
                  </a:lnTo>
                  <a:lnTo>
                    <a:pt x="0" y="3231192"/>
                  </a:lnTo>
                  <a:lnTo>
                    <a:pt x="0" y="3086412"/>
                  </a:lnTo>
                  <a:close/>
                  <a:moveTo>
                    <a:pt x="3407191" y="144780"/>
                  </a:moveTo>
                  <a:lnTo>
                    <a:pt x="3551971" y="144780"/>
                  </a:lnTo>
                  <a:lnTo>
                    <a:pt x="3551971" y="3086412"/>
                  </a:lnTo>
                  <a:lnTo>
                    <a:pt x="3407191" y="3086412"/>
                  </a:lnTo>
                  <a:lnTo>
                    <a:pt x="3407191" y="144780"/>
                  </a:lnTo>
                  <a:close/>
                  <a:moveTo>
                    <a:pt x="144780" y="3086412"/>
                  </a:moveTo>
                  <a:lnTo>
                    <a:pt x="3407191" y="3086412"/>
                  </a:lnTo>
                  <a:lnTo>
                    <a:pt x="3407191" y="3231192"/>
                  </a:lnTo>
                  <a:lnTo>
                    <a:pt x="144780" y="3231192"/>
                  </a:lnTo>
                  <a:lnTo>
                    <a:pt x="144780" y="3086412"/>
                  </a:lnTo>
                  <a:close/>
                  <a:moveTo>
                    <a:pt x="3407191" y="0"/>
                  </a:moveTo>
                  <a:lnTo>
                    <a:pt x="3551971" y="0"/>
                  </a:lnTo>
                  <a:lnTo>
                    <a:pt x="3551971" y="144780"/>
                  </a:lnTo>
                  <a:lnTo>
                    <a:pt x="3407191" y="144780"/>
                  </a:lnTo>
                  <a:lnTo>
                    <a:pt x="34071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7191" y="0"/>
                  </a:lnTo>
                  <a:lnTo>
                    <a:pt x="34071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47" id="47"/>
          <p:cNvGrpSpPr/>
          <p:nvPr/>
        </p:nvGrpSpPr>
        <p:grpSpPr>
          <a:xfrm rot="-10800000">
            <a:off x="622237" y="473742"/>
            <a:ext cx="17093145" cy="9397661"/>
            <a:chOff x="0" y="0"/>
            <a:chExt cx="23238389" cy="1277626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72390" y="72390"/>
              <a:ext cx="23093608" cy="12631483"/>
            </a:xfrm>
            <a:custGeom>
              <a:avLst/>
              <a:gdLst/>
              <a:ahLst/>
              <a:cxnLst/>
              <a:rect r="r" b="b" t="t" l="l"/>
              <a:pathLst>
                <a:path h="12631483" w="23093608">
                  <a:moveTo>
                    <a:pt x="0" y="0"/>
                  </a:moveTo>
                  <a:lnTo>
                    <a:pt x="23093608" y="0"/>
                  </a:lnTo>
                  <a:lnTo>
                    <a:pt x="23093608" y="12631483"/>
                  </a:lnTo>
                  <a:lnTo>
                    <a:pt x="0" y="1263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3238389" cy="12776262"/>
            </a:xfrm>
            <a:custGeom>
              <a:avLst/>
              <a:gdLst/>
              <a:ahLst/>
              <a:cxnLst/>
              <a:rect r="r" b="b" t="t" l="l"/>
              <a:pathLst>
                <a:path h="12776262" w="23238389">
                  <a:moveTo>
                    <a:pt x="23093609" y="12631482"/>
                  </a:moveTo>
                  <a:lnTo>
                    <a:pt x="23238389" y="12631482"/>
                  </a:lnTo>
                  <a:lnTo>
                    <a:pt x="23238389" y="12776262"/>
                  </a:lnTo>
                  <a:lnTo>
                    <a:pt x="23093609" y="12776262"/>
                  </a:lnTo>
                  <a:lnTo>
                    <a:pt x="23093609" y="126314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31482"/>
                  </a:lnTo>
                  <a:lnTo>
                    <a:pt x="0" y="12631482"/>
                  </a:lnTo>
                  <a:lnTo>
                    <a:pt x="0" y="144780"/>
                  </a:lnTo>
                  <a:close/>
                  <a:moveTo>
                    <a:pt x="0" y="12631482"/>
                  </a:moveTo>
                  <a:lnTo>
                    <a:pt x="144780" y="12631482"/>
                  </a:lnTo>
                  <a:lnTo>
                    <a:pt x="144780" y="12776262"/>
                  </a:lnTo>
                  <a:lnTo>
                    <a:pt x="0" y="12776262"/>
                  </a:lnTo>
                  <a:lnTo>
                    <a:pt x="0" y="12631482"/>
                  </a:lnTo>
                  <a:close/>
                  <a:moveTo>
                    <a:pt x="23093609" y="144780"/>
                  </a:moveTo>
                  <a:lnTo>
                    <a:pt x="23238389" y="144780"/>
                  </a:lnTo>
                  <a:lnTo>
                    <a:pt x="23238389" y="12631482"/>
                  </a:lnTo>
                  <a:lnTo>
                    <a:pt x="23093609" y="12631482"/>
                  </a:lnTo>
                  <a:lnTo>
                    <a:pt x="23093609" y="144780"/>
                  </a:lnTo>
                  <a:close/>
                  <a:moveTo>
                    <a:pt x="144780" y="12631482"/>
                  </a:moveTo>
                  <a:lnTo>
                    <a:pt x="23093609" y="12631482"/>
                  </a:lnTo>
                  <a:lnTo>
                    <a:pt x="23093609" y="12776262"/>
                  </a:lnTo>
                  <a:lnTo>
                    <a:pt x="144780" y="12776262"/>
                  </a:lnTo>
                  <a:lnTo>
                    <a:pt x="144780" y="12631482"/>
                  </a:lnTo>
                  <a:close/>
                  <a:moveTo>
                    <a:pt x="23093609" y="0"/>
                  </a:moveTo>
                  <a:lnTo>
                    <a:pt x="23238389" y="0"/>
                  </a:lnTo>
                  <a:lnTo>
                    <a:pt x="23238389" y="144780"/>
                  </a:lnTo>
                  <a:lnTo>
                    <a:pt x="23093609" y="144780"/>
                  </a:lnTo>
                  <a:lnTo>
                    <a:pt x="230936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093609" y="0"/>
                  </a:lnTo>
                  <a:lnTo>
                    <a:pt x="230936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6197804" y="2510101"/>
            <a:ext cx="5942011" cy="6968357"/>
          </a:xfrm>
          <a:custGeom>
            <a:avLst/>
            <a:gdLst/>
            <a:ahLst/>
            <a:cxnLst/>
            <a:rect r="r" b="b" t="t" l="l"/>
            <a:pathLst>
              <a:path h="6968357" w="5942011">
                <a:moveTo>
                  <a:pt x="0" y="0"/>
                </a:moveTo>
                <a:lnTo>
                  <a:pt x="5942010" y="0"/>
                </a:lnTo>
                <a:lnTo>
                  <a:pt x="5942010" y="6968357"/>
                </a:lnTo>
                <a:lnTo>
                  <a:pt x="0" y="69683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1555" b="-30544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212922" y="528888"/>
            <a:ext cx="15862156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NEW DIRECTORS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12922" y="433651"/>
            <a:ext cx="15862156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8AD09B"/>
                </a:solidFill>
                <a:latin typeface="Lilita One"/>
                <a:ea typeface="Lilita One"/>
                <a:cs typeface="Lilita One"/>
                <a:sym typeface="Lilita One"/>
              </a:rPr>
              <a:t>NEW DIRECTORS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38E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7740" y="424707"/>
            <a:ext cx="17452519" cy="9437587"/>
            <a:chOff x="0" y="0"/>
            <a:chExt cx="23726964" cy="128305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3582183" cy="12685762"/>
            </a:xfrm>
            <a:custGeom>
              <a:avLst/>
              <a:gdLst/>
              <a:ahLst/>
              <a:cxnLst/>
              <a:rect r="r" b="b" t="t" l="l"/>
              <a:pathLst>
                <a:path h="12685762" w="23582183">
                  <a:moveTo>
                    <a:pt x="0" y="0"/>
                  </a:moveTo>
                  <a:lnTo>
                    <a:pt x="23582183" y="0"/>
                  </a:lnTo>
                  <a:lnTo>
                    <a:pt x="23582183" y="12685762"/>
                  </a:lnTo>
                  <a:lnTo>
                    <a:pt x="0" y="12685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726964" cy="12830542"/>
            </a:xfrm>
            <a:custGeom>
              <a:avLst/>
              <a:gdLst/>
              <a:ahLst/>
              <a:cxnLst/>
              <a:rect r="r" b="b" t="t" l="l"/>
              <a:pathLst>
                <a:path h="12830542" w="23726964">
                  <a:moveTo>
                    <a:pt x="23582184" y="12685762"/>
                  </a:moveTo>
                  <a:lnTo>
                    <a:pt x="23726964" y="12685762"/>
                  </a:lnTo>
                  <a:lnTo>
                    <a:pt x="23726964" y="12830542"/>
                  </a:lnTo>
                  <a:lnTo>
                    <a:pt x="23582184" y="12830542"/>
                  </a:lnTo>
                  <a:lnTo>
                    <a:pt x="23582184" y="126857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685762"/>
                  </a:lnTo>
                  <a:lnTo>
                    <a:pt x="0" y="12685762"/>
                  </a:lnTo>
                  <a:lnTo>
                    <a:pt x="0" y="144780"/>
                  </a:lnTo>
                  <a:close/>
                  <a:moveTo>
                    <a:pt x="0" y="12685762"/>
                  </a:moveTo>
                  <a:lnTo>
                    <a:pt x="144780" y="12685762"/>
                  </a:lnTo>
                  <a:lnTo>
                    <a:pt x="144780" y="12830542"/>
                  </a:lnTo>
                  <a:lnTo>
                    <a:pt x="0" y="12830542"/>
                  </a:lnTo>
                  <a:lnTo>
                    <a:pt x="0" y="12685762"/>
                  </a:lnTo>
                  <a:close/>
                  <a:moveTo>
                    <a:pt x="23582184" y="144780"/>
                  </a:moveTo>
                  <a:lnTo>
                    <a:pt x="23726964" y="144780"/>
                  </a:lnTo>
                  <a:lnTo>
                    <a:pt x="23726964" y="12685762"/>
                  </a:lnTo>
                  <a:lnTo>
                    <a:pt x="23582184" y="12685762"/>
                  </a:lnTo>
                  <a:lnTo>
                    <a:pt x="23582184" y="144780"/>
                  </a:lnTo>
                  <a:close/>
                  <a:moveTo>
                    <a:pt x="144780" y="12685762"/>
                  </a:moveTo>
                  <a:lnTo>
                    <a:pt x="23582184" y="12685762"/>
                  </a:lnTo>
                  <a:lnTo>
                    <a:pt x="23582184" y="12830542"/>
                  </a:lnTo>
                  <a:lnTo>
                    <a:pt x="144780" y="12830542"/>
                  </a:lnTo>
                  <a:lnTo>
                    <a:pt x="144780" y="12685762"/>
                  </a:lnTo>
                  <a:close/>
                  <a:moveTo>
                    <a:pt x="23582184" y="0"/>
                  </a:moveTo>
                  <a:lnTo>
                    <a:pt x="23726964" y="0"/>
                  </a:lnTo>
                  <a:lnTo>
                    <a:pt x="23726964" y="144780"/>
                  </a:lnTo>
                  <a:lnTo>
                    <a:pt x="23582184" y="144780"/>
                  </a:lnTo>
                  <a:lnTo>
                    <a:pt x="235821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582184" y="0"/>
                  </a:lnTo>
                  <a:lnTo>
                    <a:pt x="235821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648770" y="2014239"/>
            <a:ext cx="14181340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CONGRATULATIONS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44513" y="1845240"/>
            <a:ext cx="14814787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4B87C"/>
                </a:solidFill>
                <a:latin typeface="Lilita One"/>
                <a:ea typeface="Lilita One"/>
                <a:cs typeface="Lilita One"/>
                <a:sym typeface="Lilita One"/>
              </a:rPr>
              <a:t>CONGRATULATIONS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99359" y="4955982"/>
            <a:ext cx="12990461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rPr>
              <a:t>TO ALL OUR ACHIEVERS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48770" y="4832157"/>
            <a:ext cx="12990461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74C2E0"/>
                </a:solidFill>
                <a:latin typeface="Lilita One"/>
                <a:ea typeface="Lilita One"/>
                <a:cs typeface="Lilita One"/>
                <a:sym typeface="Lilita One"/>
              </a:rPr>
              <a:t>TO ALL OUR ACHIEVERS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DAGhEiD3eBE</dc:identifier>
  <dcterms:modified xsi:type="dcterms:W3CDTF">2011-08-01T06:04:30Z</dcterms:modified>
  <cp:revision>1</cp:revision>
  <dc:title>UNIFHG SLIDES</dc:title>
</cp:coreProperties>
</file>